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ACD9A-F19A-4D7F-8874-BA12116685E9}" v="173" dt="2023-04-20T21:43:34.015"/>
    <p1510:client id="{8F401235-361A-481D-8C19-2C7E9C7BC60C}" v="13" dt="2023-04-20T20:43:0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18C02-726F-4E73-9F48-F2128B2D6DDA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E529F-E9FC-4B02-8467-86D927CFDE63}">
      <dgm:prSet/>
      <dgm:spPr/>
      <dgm:t>
        <a:bodyPr/>
        <a:lstStyle/>
        <a:p>
          <a:r>
            <a:rPr lang="pl-PL" dirty="0"/>
            <a:t>1764 – wybór na króla Stanisława Augusta </a:t>
          </a:r>
          <a:r>
            <a:rPr lang="pl-PL" dirty="0" smtClean="0"/>
            <a:t>Poniatowskiego </a:t>
          </a:r>
          <a:endParaRPr lang="en-US" dirty="0"/>
        </a:p>
      </dgm:t>
    </dgm:pt>
    <dgm:pt modelId="{F999F138-9482-49E3-AE09-A8A6AE9825F7}" type="parTrans" cxnId="{D0B9D7E2-5F90-4DDD-9EB9-F30F49E97F39}">
      <dgm:prSet/>
      <dgm:spPr/>
      <dgm:t>
        <a:bodyPr/>
        <a:lstStyle/>
        <a:p>
          <a:endParaRPr lang="en-US"/>
        </a:p>
      </dgm:t>
    </dgm:pt>
    <dgm:pt modelId="{8F8730B5-4BB6-47A0-BD45-81AF52D798DA}" type="sibTrans" cxnId="{D0B9D7E2-5F90-4DDD-9EB9-F30F49E97F39}">
      <dgm:prSet/>
      <dgm:spPr/>
      <dgm:t>
        <a:bodyPr/>
        <a:lstStyle/>
        <a:p>
          <a:endParaRPr lang="en-US"/>
        </a:p>
      </dgm:t>
    </dgm:pt>
    <dgm:pt modelId="{01602499-C035-4BB7-954F-14ADD3D54B13}">
      <dgm:prSet/>
      <dgm:spPr/>
      <dgm:t>
        <a:bodyPr/>
        <a:lstStyle/>
        <a:p>
          <a:r>
            <a:rPr lang="pl-PL" dirty="0"/>
            <a:t>1768-1772 – Konfederacja barska</a:t>
          </a:r>
          <a:endParaRPr lang="en-US" dirty="0"/>
        </a:p>
      </dgm:t>
    </dgm:pt>
    <dgm:pt modelId="{CC630D7C-875E-48A4-B66D-F4D02750DA3C}" type="parTrans" cxnId="{5CE93391-76BA-40BB-87AB-CCBF21F1000C}">
      <dgm:prSet/>
      <dgm:spPr/>
      <dgm:t>
        <a:bodyPr/>
        <a:lstStyle/>
        <a:p>
          <a:endParaRPr lang="en-US"/>
        </a:p>
      </dgm:t>
    </dgm:pt>
    <dgm:pt modelId="{AB4F2DE9-6396-49AF-9398-6E580C881388}" type="sibTrans" cxnId="{5CE93391-76BA-40BB-87AB-CCBF21F1000C}">
      <dgm:prSet/>
      <dgm:spPr/>
      <dgm:t>
        <a:bodyPr/>
        <a:lstStyle/>
        <a:p>
          <a:endParaRPr lang="en-US"/>
        </a:p>
      </dgm:t>
    </dgm:pt>
    <dgm:pt modelId="{29AE3808-358D-4394-804F-7B1904C9690C}">
      <dgm:prSet/>
      <dgm:spPr/>
      <dgm:t>
        <a:bodyPr/>
        <a:lstStyle/>
        <a:p>
          <a:r>
            <a:rPr lang="pl-PL" dirty="0"/>
            <a:t>1772 – </a:t>
          </a:r>
          <a:r>
            <a:rPr lang="pl-PL" dirty="0" smtClean="0"/>
            <a:t>I Rozbiór Polski </a:t>
          </a:r>
          <a:endParaRPr lang="en-US" dirty="0"/>
        </a:p>
      </dgm:t>
    </dgm:pt>
    <dgm:pt modelId="{95068419-2B10-4A2F-BA2E-32783F1BA6BB}" type="parTrans" cxnId="{06554E21-CEB8-45C3-A058-FD36BED04553}">
      <dgm:prSet/>
      <dgm:spPr/>
      <dgm:t>
        <a:bodyPr/>
        <a:lstStyle/>
        <a:p>
          <a:endParaRPr lang="en-US"/>
        </a:p>
      </dgm:t>
    </dgm:pt>
    <dgm:pt modelId="{E0DB8A76-E502-4155-85A0-1C3AA8CCB22C}" type="sibTrans" cxnId="{06554E21-CEB8-45C3-A058-FD36BED04553}">
      <dgm:prSet/>
      <dgm:spPr/>
      <dgm:t>
        <a:bodyPr/>
        <a:lstStyle/>
        <a:p>
          <a:endParaRPr lang="en-US"/>
        </a:p>
      </dgm:t>
    </dgm:pt>
    <dgm:pt modelId="{92745D50-8F5B-4113-A29A-5D2511F43DA0}">
      <dgm:prSet/>
      <dgm:spPr/>
      <dgm:t>
        <a:bodyPr/>
        <a:lstStyle/>
        <a:p>
          <a:r>
            <a:rPr lang="pl-PL" dirty="0"/>
            <a:t>1773-1775- </a:t>
          </a:r>
          <a:r>
            <a:rPr lang="pl-PL" dirty="0" smtClean="0"/>
            <a:t>Sejm </a:t>
          </a:r>
          <a:r>
            <a:rPr lang="pl-PL" dirty="0"/>
            <a:t>rozbiorowy (zaborcy zmusili szlachtę do wyrażenia zgody na zmiany terytorialne państwa polsko-litewskiego)</a:t>
          </a:r>
          <a:endParaRPr lang="en-US" dirty="0"/>
        </a:p>
      </dgm:t>
    </dgm:pt>
    <dgm:pt modelId="{160C012B-79F8-4EF8-8361-CBF499BEFCD1}" type="parTrans" cxnId="{795118C5-EC49-43CD-A593-341B2D040EA5}">
      <dgm:prSet/>
      <dgm:spPr/>
      <dgm:t>
        <a:bodyPr/>
        <a:lstStyle/>
        <a:p>
          <a:endParaRPr lang="en-US"/>
        </a:p>
      </dgm:t>
    </dgm:pt>
    <dgm:pt modelId="{F560B432-4317-4A20-95E1-5C298305A147}" type="sibTrans" cxnId="{795118C5-EC49-43CD-A593-341B2D040EA5}">
      <dgm:prSet/>
      <dgm:spPr/>
      <dgm:t>
        <a:bodyPr/>
        <a:lstStyle/>
        <a:p>
          <a:endParaRPr lang="en-US"/>
        </a:p>
      </dgm:t>
    </dgm:pt>
    <dgm:pt modelId="{1D3D095E-E1E1-4B14-BFB0-FE78F820FAE1}">
      <dgm:prSet/>
      <dgm:spPr/>
      <dgm:t>
        <a:bodyPr/>
        <a:lstStyle/>
        <a:p>
          <a:r>
            <a:rPr lang="pl-PL" dirty="0"/>
            <a:t>1788-1792 – </a:t>
          </a:r>
          <a:r>
            <a:rPr lang="pl-PL" dirty="0" smtClean="0"/>
            <a:t>Sejm </a:t>
          </a:r>
          <a:r>
            <a:rPr lang="pl-PL" dirty="0"/>
            <a:t>czteroletni </a:t>
          </a:r>
          <a:endParaRPr lang="en-US" dirty="0"/>
        </a:p>
      </dgm:t>
    </dgm:pt>
    <dgm:pt modelId="{F7248D10-ECE8-4684-AAE0-76C65E482512}" type="parTrans" cxnId="{8AA53706-78C0-4852-98F6-C5C14E0B91CB}">
      <dgm:prSet/>
      <dgm:spPr/>
      <dgm:t>
        <a:bodyPr/>
        <a:lstStyle/>
        <a:p>
          <a:endParaRPr lang="en-US"/>
        </a:p>
      </dgm:t>
    </dgm:pt>
    <dgm:pt modelId="{481A0DC4-0FD7-4804-8355-FC3DBC3890F3}" type="sibTrans" cxnId="{8AA53706-78C0-4852-98F6-C5C14E0B91CB}">
      <dgm:prSet/>
      <dgm:spPr/>
      <dgm:t>
        <a:bodyPr/>
        <a:lstStyle/>
        <a:p>
          <a:endParaRPr lang="en-US"/>
        </a:p>
      </dgm:t>
    </dgm:pt>
    <dgm:pt modelId="{8B9D58C8-4767-4348-B1C3-ED871A5DAA5E}">
      <dgm:prSet/>
      <dgm:spPr/>
      <dgm:t>
        <a:bodyPr/>
        <a:lstStyle/>
        <a:p>
          <a:r>
            <a:rPr lang="pl-PL" dirty="0"/>
            <a:t>1789 – </a:t>
          </a:r>
          <a:r>
            <a:rPr lang="pl-PL" dirty="0" smtClean="0"/>
            <a:t>Czarna </a:t>
          </a:r>
          <a:r>
            <a:rPr lang="pl-PL" dirty="0"/>
            <a:t>procesja </a:t>
          </a:r>
          <a:endParaRPr lang="en-US" dirty="0"/>
        </a:p>
      </dgm:t>
    </dgm:pt>
    <dgm:pt modelId="{0C752E7E-354B-426D-8C33-CE62F346936F}" type="parTrans" cxnId="{5E2C9D03-CF5D-44B2-A451-B018AC1F1564}">
      <dgm:prSet/>
      <dgm:spPr/>
      <dgm:t>
        <a:bodyPr/>
        <a:lstStyle/>
        <a:p>
          <a:endParaRPr lang="en-US"/>
        </a:p>
      </dgm:t>
    </dgm:pt>
    <dgm:pt modelId="{A9993A7C-B380-467C-9B19-C59911BA0B5B}" type="sibTrans" cxnId="{5E2C9D03-CF5D-44B2-A451-B018AC1F1564}">
      <dgm:prSet/>
      <dgm:spPr/>
      <dgm:t>
        <a:bodyPr/>
        <a:lstStyle/>
        <a:p>
          <a:endParaRPr lang="en-US"/>
        </a:p>
      </dgm:t>
    </dgm:pt>
    <dgm:pt modelId="{2C466A7C-826E-40EB-8D00-53CDC5886312}">
      <dgm:prSet/>
      <dgm:spPr/>
      <dgm:t>
        <a:bodyPr/>
        <a:lstStyle/>
        <a:p>
          <a:r>
            <a:rPr lang="pl-PL" dirty="0"/>
            <a:t>3 maja 1791 – </a:t>
          </a:r>
          <a:r>
            <a:rPr lang="pl-PL" dirty="0" smtClean="0"/>
            <a:t>Uchwalanie </a:t>
          </a:r>
          <a:r>
            <a:rPr lang="pl-PL" dirty="0"/>
            <a:t>konstytucji </a:t>
          </a:r>
          <a:endParaRPr lang="en-US" dirty="0"/>
        </a:p>
      </dgm:t>
    </dgm:pt>
    <dgm:pt modelId="{DD790BB5-5FB3-4D39-A447-CA790209CC3E}" type="parTrans" cxnId="{5FC4E5DF-959A-4DDA-B6D7-ABCA72E249ED}">
      <dgm:prSet/>
      <dgm:spPr/>
      <dgm:t>
        <a:bodyPr/>
        <a:lstStyle/>
        <a:p>
          <a:endParaRPr lang="en-US"/>
        </a:p>
      </dgm:t>
    </dgm:pt>
    <dgm:pt modelId="{E2431505-6706-431E-9469-8CB171701DEE}" type="sibTrans" cxnId="{5FC4E5DF-959A-4DDA-B6D7-ABCA72E249ED}">
      <dgm:prSet/>
      <dgm:spPr/>
      <dgm:t>
        <a:bodyPr/>
        <a:lstStyle/>
        <a:p>
          <a:endParaRPr lang="en-US"/>
        </a:p>
      </dgm:t>
    </dgm:pt>
    <dgm:pt modelId="{C5156531-F87F-4C15-9243-3FC01746165F}">
      <dgm:prSet/>
      <dgm:spPr/>
      <dgm:t>
        <a:bodyPr/>
        <a:lstStyle/>
        <a:p>
          <a:r>
            <a:rPr lang="pl-PL" dirty="0"/>
            <a:t>1792 – </a:t>
          </a:r>
          <a:r>
            <a:rPr lang="pl-PL" dirty="0" smtClean="0"/>
            <a:t>Konfederacja </a:t>
          </a:r>
          <a:r>
            <a:rPr lang="pl-PL" dirty="0"/>
            <a:t>targowicka </a:t>
          </a:r>
          <a:endParaRPr lang="en-US" dirty="0"/>
        </a:p>
      </dgm:t>
    </dgm:pt>
    <dgm:pt modelId="{8BE5E923-5B15-4576-8954-C0CAF145C15A}" type="parTrans" cxnId="{BB50F797-09FA-407E-AF96-39546F30811A}">
      <dgm:prSet/>
      <dgm:spPr/>
      <dgm:t>
        <a:bodyPr/>
        <a:lstStyle/>
        <a:p>
          <a:endParaRPr lang="en-US"/>
        </a:p>
      </dgm:t>
    </dgm:pt>
    <dgm:pt modelId="{F832D055-D0FA-4933-B06B-C9536F4DA3B8}" type="sibTrans" cxnId="{BB50F797-09FA-407E-AF96-39546F30811A}">
      <dgm:prSet/>
      <dgm:spPr/>
      <dgm:t>
        <a:bodyPr/>
        <a:lstStyle/>
        <a:p>
          <a:endParaRPr lang="en-US"/>
        </a:p>
      </dgm:t>
    </dgm:pt>
    <dgm:pt modelId="{B8CE027D-AADC-4ED1-AE0E-90EB8D7809EC}">
      <dgm:prSet/>
      <dgm:spPr/>
      <dgm:t>
        <a:bodyPr/>
        <a:lstStyle/>
        <a:p>
          <a:r>
            <a:rPr lang="pl-PL" dirty="0"/>
            <a:t>1793 – </a:t>
          </a:r>
          <a:r>
            <a:rPr lang="pl-PL" dirty="0" smtClean="0"/>
            <a:t>II Rozbiór Polski </a:t>
          </a:r>
          <a:endParaRPr lang="en-US" dirty="0"/>
        </a:p>
      </dgm:t>
    </dgm:pt>
    <dgm:pt modelId="{DF02A007-B270-4862-B0A3-72E1E71448C1}" type="parTrans" cxnId="{2B9A07CC-1FF0-4866-A2A9-BA136676A942}">
      <dgm:prSet/>
      <dgm:spPr/>
      <dgm:t>
        <a:bodyPr/>
        <a:lstStyle/>
        <a:p>
          <a:endParaRPr lang="en-US"/>
        </a:p>
      </dgm:t>
    </dgm:pt>
    <dgm:pt modelId="{5A974684-F893-4F39-AF6F-4FE6AEC645F7}" type="sibTrans" cxnId="{2B9A07CC-1FF0-4866-A2A9-BA136676A942}">
      <dgm:prSet/>
      <dgm:spPr/>
      <dgm:t>
        <a:bodyPr/>
        <a:lstStyle/>
        <a:p>
          <a:endParaRPr lang="en-US"/>
        </a:p>
      </dgm:t>
    </dgm:pt>
    <dgm:pt modelId="{64D288C8-1D93-4C71-AA83-D25C93C67603}">
      <dgm:prSet/>
      <dgm:spPr/>
      <dgm:t>
        <a:bodyPr/>
        <a:lstStyle/>
        <a:p>
          <a:r>
            <a:rPr lang="pl-PL" dirty="0"/>
            <a:t>1794 – </a:t>
          </a:r>
          <a:r>
            <a:rPr lang="pl-PL" dirty="0" smtClean="0"/>
            <a:t>Wybuch </a:t>
          </a:r>
          <a:r>
            <a:rPr lang="pl-PL" dirty="0"/>
            <a:t>powstania </a:t>
          </a:r>
          <a:r>
            <a:rPr lang="pl-PL" dirty="0" err="1"/>
            <a:t>Kościuszkowego</a:t>
          </a:r>
          <a:r>
            <a:rPr lang="pl-PL" dirty="0"/>
            <a:t> </a:t>
          </a:r>
          <a:endParaRPr lang="en-US" dirty="0"/>
        </a:p>
      </dgm:t>
    </dgm:pt>
    <dgm:pt modelId="{ADB0E206-7953-4D49-A672-A37E5B4DC583}" type="parTrans" cxnId="{A0BE0581-F7CC-4C61-9362-9EFD15A0175C}">
      <dgm:prSet/>
      <dgm:spPr/>
      <dgm:t>
        <a:bodyPr/>
        <a:lstStyle/>
        <a:p>
          <a:endParaRPr lang="en-US"/>
        </a:p>
      </dgm:t>
    </dgm:pt>
    <dgm:pt modelId="{8A9F344A-19A7-4E12-8E7A-7FC5CA516D20}" type="sibTrans" cxnId="{A0BE0581-F7CC-4C61-9362-9EFD15A0175C}">
      <dgm:prSet/>
      <dgm:spPr/>
      <dgm:t>
        <a:bodyPr/>
        <a:lstStyle/>
        <a:p>
          <a:endParaRPr lang="en-US"/>
        </a:p>
      </dgm:t>
    </dgm:pt>
    <dgm:pt modelId="{E995B8FB-2434-46E6-A32D-3019651CEC40}">
      <dgm:prSet/>
      <dgm:spPr/>
      <dgm:t>
        <a:bodyPr/>
        <a:lstStyle/>
        <a:p>
          <a:r>
            <a:rPr lang="pl-PL" dirty="0"/>
            <a:t>1795 – </a:t>
          </a:r>
          <a:r>
            <a:rPr lang="pl-PL" dirty="0" smtClean="0"/>
            <a:t>III Rozbiór Polski </a:t>
          </a:r>
          <a:endParaRPr lang="en-US" dirty="0"/>
        </a:p>
      </dgm:t>
    </dgm:pt>
    <dgm:pt modelId="{AA899D24-2013-4F35-8242-6BAD40BA4963}" type="parTrans" cxnId="{7B6AC338-F9B2-4C6C-9866-4F410FA108C2}">
      <dgm:prSet/>
      <dgm:spPr/>
      <dgm:t>
        <a:bodyPr/>
        <a:lstStyle/>
        <a:p>
          <a:endParaRPr lang="en-US"/>
        </a:p>
      </dgm:t>
    </dgm:pt>
    <dgm:pt modelId="{06013E31-D5FA-4E93-8FA9-C79753BD900B}" type="sibTrans" cxnId="{7B6AC338-F9B2-4C6C-9866-4F410FA108C2}">
      <dgm:prSet/>
      <dgm:spPr/>
      <dgm:t>
        <a:bodyPr/>
        <a:lstStyle/>
        <a:p>
          <a:endParaRPr lang="en-US"/>
        </a:p>
      </dgm:t>
    </dgm:pt>
    <dgm:pt modelId="{000A5223-3292-4201-8E3D-AE857A59DEA2}">
      <dgm:prSet/>
      <dgm:spPr/>
      <dgm:t>
        <a:bodyPr/>
        <a:lstStyle/>
        <a:p>
          <a:r>
            <a:rPr lang="pl-PL" dirty="0"/>
            <a:t>1797 – </a:t>
          </a:r>
          <a:r>
            <a:rPr lang="pl-PL" dirty="0" smtClean="0"/>
            <a:t>Powstanie </a:t>
          </a:r>
          <a:r>
            <a:rPr lang="pl-PL" dirty="0"/>
            <a:t>legionów </a:t>
          </a:r>
          <a:r>
            <a:rPr lang="pl-PL" dirty="0" smtClean="0"/>
            <a:t>Polskich </a:t>
          </a:r>
          <a:r>
            <a:rPr lang="pl-PL" dirty="0"/>
            <a:t>we Włoszech</a:t>
          </a:r>
          <a:endParaRPr lang="en-US" dirty="0"/>
        </a:p>
      </dgm:t>
    </dgm:pt>
    <dgm:pt modelId="{2F45AB68-9CE4-4837-858B-299D4C0AEC2C}" type="parTrans" cxnId="{D54FB08F-7059-4121-B0B9-355AF8C86734}">
      <dgm:prSet/>
      <dgm:spPr/>
      <dgm:t>
        <a:bodyPr/>
        <a:lstStyle/>
        <a:p>
          <a:endParaRPr lang="en-US"/>
        </a:p>
      </dgm:t>
    </dgm:pt>
    <dgm:pt modelId="{6DC0B9CE-FD89-43D5-856C-4DC12213BDF3}" type="sibTrans" cxnId="{D54FB08F-7059-4121-B0B9-355AF8C86734}">
      <dgm:prSet/>
      <dgm:spPr/>
      <dgm:t>
        <a:bodyPr/>
        <a:lstStyle/>
        <a:p>
          <a:endParaRPr lang="en-US"/>
        </a:p>
      </dgm:t>
    </dgm:pt>
    <dgm:pt modelId="{78B1BA0E-C22A-40D8-9229-70203266C859}" type="pres">
      <dgm:prSet presAssocID="{79618C02-726F-4E73-9F48-F2128B2D6D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97D31D-12C3-46C1-87A0-646583134709}" type="pres">
      <dgm:prSet presAssocID="{A0CE529F-E9FC-4B02-8467-86D927CFDE6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3E5B80-6603-400D-944E-2E1AF2511503}" type="pres">
      <dgm:prSet presAssocID="{8F8730B5-4BB6-47A0-BD45-81AF52D798DA}" presName="sibTrans" presStyleCnt="0"/>
      <dgm:spPr/>
    </dgm:pt>
    <dgm:pt modelId="{6C9F3F8A-2B1F-4530-9D29-EC672984AF6B}" type="pres">
      <dgm:prSet presAssocID="{01602499-C035-4BB7-954F-14ADD3D54B13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C92914-239A-4C42-B001-0B83C3DB6657}" type="pres">
      <dgm:prSet presAssocID="{AB4F2DE9-6396-49AF-9398-6E580C881388}" presName="sibTrans" presStyleCnt="0"/>
      <dgm:spPr/>
    </dgm:pt>
    <dgm:pt modelId="{0AB2E2A2-E133-40B9-BBBF-2712F5F3768A}" type="pres">
      <dgm:prSet presAssocID="{29AE3808-358D-4394-804F-7B1904C9690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909435-CA93-4D71-8248-92B85E4A7E08}" type="pres">
      <dgm:prSet presAssocID="{E0DB8A76-E502-4155-85A0-1C3AA8CCB22C}" presName="sibTrans" presStyleCnt="0"/>
      <dgm:spPr/>
    </dgm:pt>
    <dgm:pt modelId="{1DCBDB65-2867-41BC-AA4C-35FA5F585BB8}" type="pres">
      <dgm:prSet presAssocID="{92745D50-8F5B-4113-A29A-5D2511F43DA0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D04079-5D80-423A-831D-A84F4A5D9254}" type="pres">
      <dgm:prSet presAssocID="{F560B432-4317-4A20-95E1-5C298305A147}" presName="sibTrans" presStyleCnt="0"/>
      <dgm:spPr/>
    </dgm:pt>
    <dgm:pt modelId="{25FE0DBC-9CAE-4BC2-9F41-FC89F8447C6A}" type="pres">
      <dgm:prSet presAssocID="{1D3D095E-E1E1-4B14-BFB0-FE78F820FAE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C5AFBF-7A26-4044-814B-4793B87A9E8E}" type="pres">
      <dgm:prSet presAssocID="{481A0DC4-0FD7-4804-8355-FC3DBC3890F3}" presName="sibTrans" presStyleCnt="0"/>
      <dgm:spPr/>
    </dgm:pt>
    <dgm:pt modelId="{59F6D6BE-7408-466B-BDCE-9F9BFAD01B34}" type="pres">
      <dgm:prSet presAssocID="{8B9D58C8-4767-4348-B1C3-ED871A5DAA5E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887D9D-C9C6-4BCA-A7D0-8904451AD5E1}" type="pres">
      <dgm:prSet presAssocID="{A9993A7C-B380-467C-9B19-C59911BA0B5B}" presName="sibTrans" presStyleCnt="0"/>
      <dgm:spPr/>
    </dgm:pt>
    <dgm:pt modelId="{303D9AF2-A3AD-4683-9C0A-123FFAEBAD9D}" type="pres">
      <dgm:prSet presAssocID="{2C466A7C-826E-40EB-8D00-53CDC5886312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D7C1FC-EBA1-47F0-9EF6-3FFF678BDACA}" type="pres">
      <dgm:prSet presAssocID="{E2431505-6706-431E-9469-8CB171701DEE}" presName="sibTrans" presStyleCnt="0"/>
      <dgm:spPr/>
    </dgm:pt>
    <dgm:pt modelId="{208FD416-CFE4-4A1B-8854-9902044BC4C7}" type="pres">
      <dgm:prSet presAssocID="{C5156531-F87F-4C15-9243-3FC01746165F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B149AB-138C-4981-80ED-3F02E90AC105}" type="pres">
      <dgm:prSet presAssocID="{F832D055-D0FA-4933-B06B-C9536F4DA3B8}" presName="sibTrans" presStyleCnt="0"/>
      <dgm:spPr/>
    </dgm:pt>
    <dgm:pt modelId="{54690D03-B40D-4AAC-8859-C652639CC42A}" type="pres">
      <dgm:prSet presAssocID="{B8CE027D-AADC-4ED1-AE0E-90EB8D7809EC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87D875-DE73-467B-8867-148B383EAE03}" type="pres">
      <dgm:prSet presAssocID="{5A974684-F893-4F39-AF6F-4FE6AEC645F7}" presName="sibTrans" presStyleCnt="0"/>
      <dgm:spPr/>
    </dgm:pt>
    <dgm:pt modelId="{FCEA24E7-5D45-400E-9F7E-5EE6CDEBF648}" type="pres">
      <dgm:prSet presAssocID="{64D288C8-1D93-4C71-AA83-D25C93C6760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5A97E3-8FBA-49D6-88FB-BDFC4CF8D163}" type="pres">
      <dgm:prSet presAssocID="{8A9F344A-19A7-4E12-8E7A-7FC5CA516D20}" presName="sibTrans" presStyleCnt="0"/>
      <dgm:spPr/>
    </dgm:pt>
    <dgm:pt modelId="{D2AF7864-37F9-4218-9D1F-0A311558FE6C}" type="pres">
      <dgm:prSet presAssocID="{E995B8FB-2434-46E6-A32D-3019651CEC4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9F929C-DF1B-4291-8DF2-60F691EC34C6}" type="pres">
      <dgm:prSet presAssocID="{06013E31-D5FA-4E93-8FA9-C79753BD900B}" presName="sibTrans" presStyleCnt="0"/>
      <dgm:spPr/>
    </dgm:pt>
    <dgm:pt modelId="{1BB2A4D9-124E-467E-BD5C-7D6403E2FEAF}" type="pres">
      <dgm:prSet presAssocID="{000A5223-3292-4201-8E3D-AE857A59DEA2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54FB08F-7059-4121-B0B9-355AF8C86734}" srcId="{79618C02-726F-4E73-9F48-F2128B2D6DDA}" destId="{000A5223-3292-4201-8E3D-AE857A59DEA2}" srcOrd="11" destOrd="0" parTransId="{2F45AB68-9CE4-4837-858B-299D4C0AEC2C}" sibTransId="{6DC0B9CE-FD89-43D5-856C-4DC12213BDF3}"/>
    <dgm:cxn modelId="{B2D41A14-83B5-4A3A-85EF-0CF458AA6269}" type="presOf" srcId="{64D288C8-1D93-4C71-AA83-D25C93C67603}" destId="{FCEA24E7-5D45-400E-9F7E-5EE6CDEBF648}" srcOrd="0" destOrd="0" presId="urn:microsoft.com/office/officeart/2005/8/layout/default#1"/>
    <dgm:cxn modelId="{8AA53706-78C0-4852-98F6-C5C14E0B91CB}" srcId="{79618C02-726F-4E73-9F48-F2128B2D6DDA}" destId="{1D3D095E-E1E1-4B14-BFB0-FE78F820FAE1}" srcOrd="4" destOrd="0" parTransId="{F7248D10-ECE8-4684-AAE0-76C65E482512}" sibTransId="{481A0DC4-0FD7-4804-8355-FC3DBC3890F3}"/>
    <dgm:cxn modelId="{00A1AB30-4D8E-4075-8C39-734A65624453}" type="presOf" srcId="{1D3D095E-E1E1-4B14-BFB0-FE78F820FAE1}" destId="{25FE0DBC-9CAE-4BC2-9F41-FC89F8447C6A}" srcOrd="0" destOrd="0" presId="urn:microsoft.com/office/officeart/2005/8/layout/default#1"/>
    <dgm:cxn modelId="{D0B9D7E2-5F90-4DDD-9EB9-F30F49E97F39}" srcId="{79618C02-726F-4E73-9F48-F2128B2D6DDA}" destId="{A0CE529F-E9FC-4B02-8467-86D927CFDE63}" srcOrd="0" destOrd="0" parTransId="{F999F138-9482-49E3-AE09-A8A6AE9825F7}" sibTransId="{8F8730B5-4BB6-47A0-BD45-81AF52D798DA}"/>
    <dgm:cxn modelId="{5E2C9D03-CF5D-44B2-A451-B018AC1F1564}" srcId="{79618C02-726F-4E73-9F48-F2128B2D6DDA}" destId="{8B9D58C8-4767-4348-B1C3-ED871A5DAA5E}" srcOrd="5" destOrd="0" parTransId="{0C752E7E-354B-426D-8C33-CE62F346936F}" sibTransId="{A9993A7C-B380-467C-9B19-C59911BA0B5B}"/>
    <dgm:cxn modelId="{2B9A07CC-1FF0-4866-A2A9-BA136676A942}" srcId="{79618C02-726F-4E73-9F48-F2128B2D6DDA}" destId="{B8CE027D-AADC-4ED1-AE0E-90EB8D7809EC}" srcOrd="8" destOrd="0" parTransId="{DF02A007-B270-4862-B0A3-72E1E71448C1}" sibTransId="{5A974684-F893-4F39-AF6F-4FE6AEC645F7}"/>
    <dgm:cxn modelId="{795118C5-EC49-43CD-A593-341B2D040EA5}" srcId="{79618C02-726F-4E73-9F48-F2128B2D6DDA}" destId="{92745D50-8F5B-4113-A29A-5D2511F43DA0}" srcOrd="3" destOrd="0" parTransId="{160C012B-79F8-4EF8-8361-CBF499BEFCD1}" sibTransId="{F560B432-4317-4A20-95E1-5C298305A147}"/>
    <dgm:cxn modelId="{656A13CC-07EA-403B-A306-0F4BDD9C0169}" type="presOf" srcId="{C5156531-F87F-4C15-9243-3FC01746165F}" destId="{208FD416-CFE4-4A1B-8854-9902044BC4C7}" srcOrd="0" destOrd="0" presId="urn:microsoft.com/office/officeart/2005/8/layout/default#1"/>
    <dgm:cxn modelId="{8AB064D4-C8AF-4BA4-A4ED-A00D7D3EA65C}" type="presOf" srcId="{79618C02-726F-4E73-9F48-F2128B2D6DDA}" destId="{78B1BA0E-C22A-40D8-9229-70203266C859}" srcOrd="0" destOrd="0" presId="urn:microsoft.com/office/officeart/2005/8/layout/default#1"/>
    <dgm:cxn modelId="{31E918DB-E1E1-442E-903A-F85F25738117}" type="presOf" srcId="{29AE3808-358D-4394-804F-7B1904C9690C}" destId="{0AB2E2A2-E133-40B9-BBBF-2712F5F3768A}" srcOrd="0" destOrd="0" presId="urn:microsoft.com/office/officeart/2005/8/layout/default#1"/>
    <dgm:cxn modelId="{5FC4E5DF-959A-4DDA-B6D7-ABCA72E249ED}" srcId="{79618C02-726F-4E73-9F48-F2128B2D6DDA}" destId="{2C466A7C-826E-40EB-8D00-53CDC5886312}" srcOrd="6" destOrd="0" parTransId="{DD790BB5-5FB3-4D39-A447-CA790209CC3E}" sibTransId="{E2431505-6706-431E-9469-8CB171701DEE}"/>
    <dgm:cxn modelId="{6F9A3AB1-D48C-4306-ABF4-77F346D99A7D}" type="presOf" srcId="{01602499-C035-4BB7-954F-14ADD3D54B13}" destId="{6C9F3F8A-2B1F-4530-9D29-EC672984AF6B}" srcOrd="0" destOrd="0" presId="urn:microsoft.com/office/officeart/2005/8/layout/default#1"/>
    <dgm:cxn modelId="{BB50F797-09FA-407E-AF96-39546F30811A}" srcId="{79618C02-726F-4E73-9F48-F2128B2D6DDA}" destId="{C5156531-F87F-4C15-9243-3FC01746165F}" srcOrd="7" destOrd="0" parTransId="{8BE5E923-5B15-4576-8954-C0CAF145C15A}" sibTransId="{F832D055-D0FA-4933-B06B-C9536F4DA3B8}"/>
    <dgm:cxn modelId="{125622C5-996A-4F97-A579-A60881E6B99C}" type="presOf" srcId="{E995B8FB-2434-46E6-A32D-3019651CEC40}" destId="{D2AF7864-37F9-4218-9D1F-0A311558FE6C}" srcOrd="0" destOrd="0" presId="urn:microsoft.com/office/officeart/2005/8/layout/default#1"/>
    <dgm:cxn modelId="{7B6AC338-F9B2-4C6C-9866-4F410FA108C2}" srcId="{79618C02-726F-4E73-9F48-F2128B2D6DDA}" destId="{E995B8FB-2434-46E6-A32D-3019651CEC40}" srcOrd="10" destOrd="0" parTransId="{AA899D24-2013-4F35-8242-6BAD40BA4963}" sibTransId="{06013E31-D5FA-4E93-8FA9-C79753BD900B}"/>
    <dgm:cxn modelId="{3A6F0A1B-6E6D-45FE-A8DF-A19B1320B3E2}" type="presOf" srcId="{B8CE027D-AADC-4ED1-AE0E-90EB8D7809EC}" destId="{54690D03-B40D-4AAC-8859-C652639CC42A}" srcOrd="0" destOrd="0" presId="urn:microsoft.com/office/officeart/2005/8/layout/default#1"/>
    <dgm:cxn modelId="{CBFE13E6-12BD-445E-A87D-C0CAEB1B8BF5}" type="presOf" srcId="{92745D50-8F5B-4113-A29A-5D2511F43DA0}" destId="{1DCBDB65-2867-41BC-AA4C-35FA5F585BB8}" srcOrd="0" destOrd="0" presId="urn:microsoft.com/office/officeart/2005/8/layout/default#1"/>
    <dgm:cxn modelId="{D877FC91-DE30-422B-8320-B2311D856E86}" type="presOf" srcId="{000A5223-3292-4201-8E3D-AE857A59DEA2}" destId="{1BB2A4D9-124E-467E-BD5C-7D6403E2FEAF}" srcOrd="0" destOrd="0" presId="urn:microsoft.com/office/officeart/2005/8/layout/default#1"/>
    <dgm:cxn modelId="{06554E21-CEB8-45C3-A058-FD36BED04553}" srcId="{79618C02-726F-4E73-9F48-F2128B2D6DDA}" destId="{29AE3808-358D-4394-804F-7B1904C9690C}" srcOrd="2" destOrd="0" parTransId="{95068419-2B10-4A2F-BA2E-32783F1BA6BB}" sibTransId="{E0DB8A76-E502-4155-85A0-1C3AA8CCB22C}"/>
    <dgm:cxn modelId="{E08EEB22-007B-4BA1-9BE1-9C98DFA6EBC9}" type="presOf" srcId="{2C466A7C-826E-40EB-8D00-53CDC5886312}" destId="{303D9AF2-A3AD-4683-9C0A-123FFAEBAD9D}" srcOrd="0" destOrd="0" presId="urn:microsoft.com/office/officeart/2005/8/layout/default#1"/>
    <dgm:cxn modelId="{9F4A85DD-D4D8-4D7B-A901-26873AA90A0C}" type="presOf" srcId="{8B9D58C8-4767-4348-B1C3-ED871A5DAA5E}" destId="{59F6D6BE-7408-466B-BDCE-9F9BFAD01B34}" srcOrd="0" destOrd="0" presId="urn:microsoft.com/office/officeart/2005/8/layout/default#1"/>
    <dgm:cxn modelId="{F9F63D2B-B3BD-440E-AAF5-951F040F812E}" type="presOf" srcId="{A0CE529F-E9FC-4B02-8467-86D927CFDE63}" destId="{6C97D31D-12C3-46C1-87A0-646583134709}" srcOrd="0" destOrd="0" presId="urn:microsoft.com/office/officeart/2005/8/layout/default#1"/>
    <dgm:cxn modelId="{A0BE0581-F7CC-4C61-9362-9EFD15A0175C}" srcId="{79618C02-726F-4E73-9F48-F2128B2D6DDA}" destId="{64D288C8-1D93-4C71-AA83-D25C93C67603}" srcOrd="9" destOrd="0" parTransId="{ADB0E206-7953-4D49-A672-A37E5B4DC583}" sibTransId="{8A9F344A-19A7-4E12-8E7A-7FC5CA516D20}"/>
    <dgm:cxn modelId="{5CE93391-76BA-40BB-87AB-CCBF21F1000C}" srcId="{79618C02-726F-4E73-9F48-F2128B2D6DDA}" destId="{01602499-C035-4BB7-954F-14ADD3D54B13}" srcOrd="1" destOrd="0" parTransId="{CC630D7C-875E-48A4-B66D-F4D02750DA3C}" sibTransId="{AB4F2DE9-6396-49AF-9398-6E580C881388}"/>
    <dgm:cxn modelId="{6A5DE533-462B-4F16-B54A-24C90318A881}" type="presParOf" srcId="{78B1BA0E-C22A-40D8-9229-70203266C859}" destId="{6C97D31D-12C3-46C1-87A0-646583134709}" srcOrd="0" destOrd="0" presId="urn:microsoft.com/office/officeart/2005/8/layout/default#1"/>
    <dgm:cxn modelId="{6EA09CA8-A4FE-411D-ACB4-3D26819108DE}" type="presParOf" srcId="{78B1BA0E-C22A-40D8-9229-70203266C859}" destId="{573E5B80-6603-400D-944E-2E1AF2511503}" srcOrd="1" destOrd="0" presId="urn:microsoft.com/office/officeart/2005/8/layout/default#1"/>
    <dgm:cxn modelId="{AD5D560F-14AB-4600-820B-CBA371C02810}" type="presParOf" srcId="{78B1BA0E-C22A-40D8-9229-70203266C859}" destId="{6C9F3F8A-2B1F-4530-9D29-EC672984AF6B}" srcOrd="2" destOrd="0" presId="urn:microsoft.com/office/officeart/2005/8/layout/default#1"/>
    <dgm:cxn modelId="{F372EA35-E148-4661-9C38-F5297A04552D}" type="presParOf" srcId="{78B1BA0E-C22A-40D8-9229-70203266C859}" destId="{62C92914-239A-4C42-B001-0B83C3DB6657}" srcOrd="3" destOrd="0" presId="urn:microsoft.com/office/officeart/2005/8/layout/default#1"/>
    <dgm:cxn modelId="{3C72E7A6-91C3-4A80-9D23-76E6B3680559}" type="presParOf" srcId="{78B1BA0E-C22A-40D8-9229-70203266C859}" destId="{0AB2E2A2-E133-40B9-BBBF-2712F5F3768A}" srcOrd="4" destOrd="0" presId="urn:microsoft.com/office/officeart/2005/8/layout/default#1"/>
    <dgm:cxn modelId="{C01D7C0D-9FAF-4503-8D8A-AF2401AFF660}" type="presParOf" srcId="{78B1BA0E-C22A-40D8-9229-70203266C859}" destId="{C5909435-CA93-4D71-8248-92B85E4A7E08}" srcOrd="5" destOrd="0" presId="urn:microsoft.com/office/officeart/2005/8/layout/default#1"/>
    <dgm:cxn modelId="{40978038-7C54-4753-8B5A-8977EBCFC48A}" type="presParOf" srcId="{78B1BA0E-C22A-40D8-9229-70203266C859}" destId="{1DCBDB65-2867-41BC-AA4C-35FA5F585BB8}" srcOrd="6" destOrd="0" presId="urn:microsoft.com/office/officeart/2005/8/layout/default#1"/>
    <dgm:cxn modelId="{30C93BE1-DAC5-427E-A717-88AA3EAD154F}" type="presParOf" srcId="{78B1BA0E-C22A-40D8-9229-70203266C859}" destId="{9FD04079-5D80-423A-831D-A84F4A5D9254}" srcOrd="7" destOrd="0" presId="urn:microsoft.com/office/officeart/2005/8/layout/default#1"/>
    <dgm:cxn modelId="{F951DE7E-4D3F-4F96-9EA1-B7868AD8B0CD}" type="presParOf" srcId="{78B1BA0E-C22A-40D8-9229-70203266C859}" destId="{25FE0DBC-9CAE-4BC2-9F41-FC89F8447C6A}" srcOrd="8" destOrd="0" presId="urn:microsoft.com/office/officeart/2005/8/layout/default#1"/>
    <dgm:cxn modelId="{7F582ACF-17B8-4A95-9FE2-72024A5562D2}" type="presParOf" srcId="{78B1BA0E-C22A-40D8-9229-70203266C859}" destId="{6DC5AFBF-7A26-4044-814B-4793B87A9E8E}" srcOrd="9" destOrd="0" presId="urn:microsoft.com/office/officeart/2005/8/layout/default#1"/>
    <dgm:cxn modelId="{3E4B79F0-1D7B-48B0-B8E3-35BCE0573839}" type="presParOf" srcId="{78B1BA0E-C22A-40D8-9229-70203266C859}" destId="{59F6D6BE-7408-466B-BDCE-9F9BFAD01B34}" srcOrd="10" destOrd="0" presId="urn:microsoft.com/office/officeart/2005/8/layout/default#1"/>
    <dgm:cxn modelId="{0FEEB420-D0F6-46CB-A61A-AF9553F0E147}" type="presParOf" srcId="{78B1BA0E-C22A-40D8-9229-70203266C859}" destId="{E4887D9D-C9C6-4BCA-A7D0-8904451AD5E1}" srcOrd="11" destOrd="0" presId="urn:microsoft.com/office/officeart/2005/8/layout/default#1"/>
    <dgm:cxn modelId="{462DDD05-0171-4F4C-A6C8-2DD882A145BC}" type="presParOf" srcId="{78B1BA0E-C22A-40D8-9229-70203266C859}" destId="{303D9AF2-A3AD-4683-9C0A-123FFAEBAD9D}" srcOrd="12" destOrd="0" presId="urn:microsoft.com/office/officeart/2005/8/layout/default#1"/>
    <dgm:cxn modelId="{44A9E1BD-353D-40B1-900F-AF9E5AF57595}" type="presParOf" srcId="{78B1BA0E-C22A-40D8-9229-70203266C859}" destId="{9ED7C1FC-EBA1-47F0-9EF6-3FFF678BDACA}" srcOrd="13" destOrd="0" presId="urn:microsoft.com/office/officeart/2005/8/layout/default#1"/>
    <dgm:cxn modelId="{CB591F6A-7EE8-4115-8BDB-36E23435F837}" type="presParOf" srcId="{78B1BA0E-C22A-40D8-9229-70203266C859}" destId="{208FD416-CFE4-4A1B-8854-9902044BC4C7}" srcOrd="14" destOrd="0" presId="urn:microsoft.com/office/officeart/2005/8/layout/default#1"/>
    <dgm:cxn modelId="{513A4EF1-254A-4A0A-BFBB-B40BF8DB5E9F}" type="presParOf" srcId="{78B1BA0E-C22A-40D8-9229-70203266C859}" destId="{3BB149AB-138C-4981-80ED-3F02E90AC105}" srcOrd="15" destOrd="0" presId="urn:microsoft.com/office/officeart/2005/8/layout/default#1"/>
    <dgm:cxn modelId="{C59B5210-7261-498A-BAE9-52EF673BF7CD}" type="presParOf" srcId="{78B1BA0E-C22A-40D8-9229-70203266C859}" destId="{54690D03-B40D-4AAC-8859-C652639CC42A}" srcOrd="16" destOrd="0" presId="urn:microsoft.com/office/officeart/2005/8/layout/default#1"/>
    <dgm:cxn modelId="{510A1C79-DFBD-49BA-8DA2-EC6C46027A72}" type="presParOf" srcId="{78B1BA0E-C22A-40D8-9229-70203266C859}" destId="{FD87D875-DE73-467B-8867-148B383EAE03}" srcOrd="17" destOrd="0" presId="urn:microsoft.com/office/officeart/2005/8/layout/default#1"/>
    <dgm:cxn modelId="{DE216896-7881-4724-9E3A-B58679E5C80F}" type="presParOf" srcId="{78B1BA0E-C22A-40D8-9229-70203266C859}" destId="{FCEA24E7-5D45-400E-9F7E-5EE6CDEBF648}" srcOrd="18" destOrd="0" presId="urn:microsoft.com/office/officeart/2005/8/layout/default#1"/>
    <dgm:cxn modelId="{DEFD3438-D37B-4861-9934-61E08F22EB3C}" type="presParOf" srcId="{78B1BA0E-C22A-40D8-9229-70203266C859}" destId="{8E5A97E3-8FBA-49D6-88FB-BDFC4CF8D163}" srcOrd="19" destOrd="0" presId="urn:microsoft.com/office/officeart/2005/8/layout/default#1"/>
    <dgm:cxn modelId="{DD737367-FE62-4324-A969-5B7F54166226}" type="presParOf" srcId="{78B1BA0E-C22A-40D8-9229-70203266C859}" destId="{D2AF7864-37F9-4218-9D1F-0A311558FE6C}" srcOrd="20" destOrd="0" presId="urn:microsoft.com/office/officeart/2005/8/layout/default#1"/>
    <dgm:cxn modelId="{97181E88-5B14-42B7-B0E7-785ED4CA46B0}" type="presParOf" srcId="{78B1BA0E-C22A-40D8-9229-70203266C859}" destId="{A79F929C-DF1B-4291-8DF2-60F691EC34C6}" srcOrd="21" destOrd="0" presId="urn:microsoft.com/office/officeart/2005/8/layout/default#1"/>
    <dgm:cxn modelId="{D1DBEACC-D4CA-4046-B721-66CBDD152CCA}" type="presParOf" srcId="{78B1BA0E-C22A-40D8-9229-70203266C859}" destId="{1BB2A4D9-124E-467E-BD5C-7D6403E2FEAF}" srcOrd="2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7D31D-12C3-46C1-87A0-646583134709}">
      <dsp:nvSpPr>
        <dsp:cNvPr id="0" name=""/>
        <dsp:cNvSpPr/>
      </dsp:nvSpPr>
      <dsp:spPr>
        <a:xfrm>
          <a:off x="802537" y="1342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1764 – wybór na króla Stanisława Augusta poniatowskiego </a:t>
          </a:r>
          <a:endParaRPr lang="en-US" sz="1200" kern="1200"/>
        </a:p>
      </dsp:txBody>
      <dsp:txXfrm>
        <a:off x="802537" y="1342"/>
        <a:ext cx="2086391" cy="1251834"/>
      </dsp:txXfrm>
    </dsp:sp>
    <dsp:sp modelId="{6C9F3F8A-2B1F-4530-9D29-EC672984AF6B}">
      <dsp:nvSpPr>
        <dsp:cNvPr id="0" name=""/>
        <dsp:cNvSpPr/>
      </dsp:nvSpPr>
      <dsp:spPr>
        <a:xfrm>
          <a:off x="3097568" y="1342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1768-1772 – Konfederacja barska</a:t>
          </a:r>
          <a:endParaRPr lang="en-US" sz="1200" kern="1200"/>
        </a:p>
      </dsp:txBody>
      <dsp:txXfrm>
        <a:off x="3097568" y="1342"/>
        <a:ext cx="2086391" cy="1251834"/>
      </dsp:txXfrm>
    </dsp:sp>
    <dsp:sp modelId="{0AB2E2A2-E133-40B9-BBBF-2712F5F3768A}">
      <dsp:nvSpPr>
        <dsp:cNvPr id="0" name=""/>
        <dsp:cNvSpPr/>
      </dsp:nvSpPr>
      <dsp:spPr>
        <a:xfrm>
          <a:off x="5392598" y="1342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1772 – i rozbiór polski </a:t>
          </a:r>
          <a:endParaRPr lang="en-US" sz="1200" kern="1200"/>
        </a:p>
      </dsp:txBody>
      <dsp:txXfrm>
        <a:off x="5392598" y="1342"/>
        <a:ext cx="2086391" cy="1251834"/>
      </dsp:txXfrm>
    </dsp:sp>
    <dsp:sp modelId="{1DCBDB65-2867-41BC-AA4C-35FA5F585BB8}">
      <dsp:nvSpPr>
        <dsp:cNvPr id="0" name=""/>
        <dsp:cNvSpPr/>
      </dsp:nvSpPr>
      <dsp:spPr>
        <a:xfrm>
          <a:off x="7687629" y="1342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1773-1775- sejm rozbiorowy (zaborcy zmusili szlachtę do wyrażenia zgody na zmiany terytorialne państwa polsko-litewskiego)</a:t>
          </a:r>
          <a:endParaRPr lang="en-US" sz="1200" kern="1200"/>
        </a:p>
      </dsp:txBody>
      <dsp:txXfrm>
        <a:off x="7687629" y="1342"/>
        <a:ext cx="2086391" cy="1251834"/>
      </dsp:txXfrm>
    </dsp:sp>
    <dsp:sp modelId="{25FE0DBC-9CAE-4BC2-9F41-FC89F8447C6A}">
      <dsp:nvSpPr>
        <dsp:cNvPr id="0" name=""/>
        <dsp:cNvSpPr/>
      </dsp:nvSpPr>
      <dsp:spPr>
        <a:xfrm>
          <a:off x="802537" y="1461816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1788-1792 – sejm czteroletni </a:t>
          </a:r>
          <a:endParaRPr lang="en-US" sz="1200" kern="1200"/>
        </a:p>
      </dsp:txBody>
      <dsp:txXfrm>
        <a:off x="802537" y="1461816"/>
        <a:ext cx="2086391" cy="1251834"/>
      </dsp:txXfrm>
    </dsp:sp>
    <dsp:sp modelId="{59F6D6BE-7408-466B-BDCE-9F9BFAD01B34}">
      <dsp:nvSpPr>
        <dsp:cNvPr id="0" name=""/>
        <dsp:cNvSpPr/>
      </dsp:nvSpPr>
      <dsp:spPr>
        <a:xfrm>
          <a:off x="3097568" y="1461816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1789 – czarna procesja </a:t>
          </a:r>
          <a:endParaRPr lang="en-US" sz="1200" kern="1200"/>
        </a:p>
      </dsp:txBody>
      <dsp:txXfrm>
        <a:off x="3097568" y="1461816"/>
        <a:ext cx="2086391" cy="1251834"/>
      </dsp:txXfrm>
    </dsp:sp>
    <dsp:sp modelId="{303D9AF2-A3AD-4683-9C0A-123FFAEBAD9D}">
      <dsp:nvSpPr>
        <dsp:cNvPr id="0" name=""/>
        <dsp:cNvSpPr/>
      </dsp:nvSpPr>
      <dsp:spPr>
        <a:xfrm>
          <a:off x="5392598" y="1461816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3 maja 1791 – uchwalanie konstytucji </a:t>
          </a:r>
          <a:endParaRPr lang="en-US" sz="1200" kern="1200"/>
        </a:p>
      </dsp:txBody>
      <dsp:txXfrm>
        <a:off x="5392598" y="1461816"/>
        <a:ext cx="2086391" cy="1251834"/>
      </dsp:txXfrm>
    </dsp:sp>
    <dsp:sp modelId="{208FD416-CFE4-4A1B-8854-9902044BC4C7}">
      <dsp:nvSpPr>
        <dsp:cNvPr id="0" name=""/>
        <dsp:cNvSpPr/>
      </dsp:nvSpPr>
      <dsp:spPr>
        <a:xfrm>
          <a:off x="7687629" y="1461816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1792 – konfederacja targowicka </a:t>
          </a:r>
          <a:endParaRPr lang="en-US" sz="1200" kern="1200"/>
        </a:p>
      </dsp:txBody>
      <dsp:txXfrm>
        <a:off x="7687629" y="1461816"/>
        <a:ext cx="2086391" cy="1251834"/>
      </dsp:txXfrm>
    </dsp:sp>
    <dsp:sp modelId="{54690D03-B40D-4AAC-8859-C652639CC42A}">
      <dsp:nvSpPr>
        <dsp:cNvPr id="0" name=""/>
        <dsp:cNvSpPr/>
      </dsp:nvSpPr>
      <dsp:spPr>
        <a:xfrm>
          <a:off x="802537" y="2922290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1793 – ii rozbiór polski </a:t>
          </a:r>
          <a:endParaRPr lang="en-US" sz="1200" kern="1200"/>
        </a:p>
      </dsp:txBody>
      <dsp:txXfrm>
        <a:off x="802537" y="2922290"/>
        <a:ext cx="2086391" cy="1251834"/>
      </dsp:txXfrm>
    </dsp:sp>
    <dsp:sp modelId="{FCEA24E7-5D45-400E-9F7E-5EE6CDEBF648}">
      <dsp:nvSpPr>
        <dsp:cNvPr id="0" name=""/>
        <dsp:cNvSpPr/>
      </dsp:nvSpPr>
      <dsp:spPr>
        <a:xfrm>
          <a:off x="3097568" y="2922290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1794 – wybuch powstania Kościuszkowego </a:t>
          </a:r>
          <a:endParaRPr lang="en-US" sz="1200" kern="1200"/>
        </a:p>
      </dsp:txBody>
      <dsp:txXfrm>
        <a:off x="3097568" y="2922290"/>
        <a:ext cx="2086391" cy="1251834"/>
      </dsp:txXfrm>
    </dsp:sp>
    <dsp:sp modelId="{D2AF7864-37F9-4218-9D1F-0A311558FE6C}">
      <dsp:nvSpPr>
        <dsp:cNvPr id="0" name=""/>
        <dsp:cNvSpPr/>
      </dsp:nvSpPr>
      <dsp:spPr>
        <a:xfrm>
          <a:off x="5392598" y="2922290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1795 – iii rozbiór polski </a:t>
          </a:r>
          <a:endParaRPr lang="en-US" sz="1200" kern="1200"/>
        </a:p>
      </dsp:txBody>
      <dsp:txXfrm>
        <a:off x="5392598" y="2922290"/>
        <a:ext cx="2086391" cy="1251834"/>
      </dsp:txXfrm>
    </dsp:sp>
    <dsp:sp modelId="{1BB2A4D9-124E-467E-BD5C-7D6403E2FEAF}">
      <dsp:nvSpPr>
        <dsp:cNvPr id="0" name=""/>
        <dsp:cNvSpPr/>
      </dsp:nvSpPr>
      <dsp:spPr>
        <a:xfrm>
          <a:off x="7687629" y="2922290"/>
          <a:ext cx="2086391" cy="1251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1797 – powstanie legionów polskich we Włoszech</a:t>
          </a:r>
          <a:endParaRPr lang="en-US" sz="1200" kern="1200"/>
        </a:p>
      </dsp:txBody>
      <dsp:txXfrm>
        <a:off x="7687629" y="2922290"/>
        <a:ext cx="2086391" cy="125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669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52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133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DA24-2198-482A-B37F-FC0C7FDEB102}" type="datetimeFigureOut">
              <a:rPr lang="pl-PL" smtClean="0"/>
              <a:pPr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3A63-CD01-4A30-873B-EFDC975E97A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1027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59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97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71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307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229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254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838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2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91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1">
            <a:extLst>
              <a:ext uri="{FF2B5EF4-FFF2-40B4-BE49-F238E27FC236}">
                <a16:creationId xmlns="" xmlns:a16="http://schemas.microsoft.com/office/drawing/2014/main" id="{F25D9EEC-24EA-4FED-9057-A7DF62184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13">
            <a:extLst>
              <a:ext uri="{FF2B5EF4-FFF2-40B4-BE49-F238E27FC236}">
                <a16:creationId xmlns="" xmlns:a16="http://schemas.microsoft.com/office/drawing/2014/main" id="{EE6BBC07-CF0C-4EE5-8031-F879DB97A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5FC103D5-034F-4011-9560-2E228DFE0C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11FE8C8C-C4F2-4450-90C0-C136E650FF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66B1E0A0-D6AB-4F4D-8774-61E1AC6BB6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6CF0FF91-67FE-4CC2-A118-115BB484E9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2EB9BBD9-6E53-4580-8BC8-11B6A15271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6B291C4A-C071-4454-B1F6-2184217440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D5422271-E1E2-4DE1-BB33-24B25A75CE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329EDDB5-2B0D-43CE-92ED-A6A778FF6C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="" xmlns:a16="http://schemas.microsoft.com/office/drawing/2014/main" id="{10A1194D-A997-4FE9-9CB0-57581AE3D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B521952F-D6C8-40F1-8316-AD9DF2123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5E16DE89-464A-4358-9B60-0F1FD5F799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388E9B73-C067-4408-BC0D-612FD21E30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FE2A6E28-A041-456A-AE80-B5D826895B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CA16A224-CC99-413E-963F-1D42F67969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65AFF0E6-A7FE-4D59-A3A7-1547BD9A6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="" xmlns:a16="http://schemas.microsoft.com/office/drawing/2014/main" id="{E8BB7079-6A4E-40A9-A365-21930624FF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">
              <a:extLst>
                <a:ext uri="{FF2B5EF4-FFF2-40B4-BE49-F238E27FC236}">
                  <a16:creationId xmlns="" xmlns:a16="http://schemas.microsoft.com/office/drawing/2014/main" id="{670069B7-6B28-4C65-8785-C2C0430EB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>
              <a:extLst>
                <a:ext uri="{FF2B5EF4-FFF2-40B4-BE49-F238E27FC236}">
                  <a16:creationId xmlns="" xmlns:a16="http://schemas.microsoft.com/office/drawing/2014/main" id="{E874764B-497F-440C-B294-4E31DDB86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">
              <a:extLst>
                <a:ext uri="{FF2B5EF4-FFF2-40B4-BE49-F238E27FC236}">
                  <a16:creationId xmlns="" xmlns:a16="http://schemas.microsoft.com/office/drawing/2014/main" id="{AA56C61D-2933-436F-9707-E5EC7E610E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Obraz 8">
            <a:extLst>
              <a:ext uri="{FF2B5EF4-FFF2-40B4-BE49-F238E27FC236}">
                <a16:creationId xmlns="" xmlns:a16="http://schemas.microsoft.com/office/drawing/2014/main" id="{4C39F2C0-E375-3833-945F-44B817D2CE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4383"/>
          <a:stretch/>
        </p:blipFill>
        <p:spPr>
          <a:xfrm>
            <a:off x="20" y="227"/>
            <a:ext cx="6096591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75" name="Group 34">
            <a:extLst>
              <a:ext uri="{FF2B5EF4-FFF2-40B4-BE49-F238E27FC236}">
                <a16:creationId xmlns="" xmlns:a16="http://schemas.microsoft.com/office/drawing/2014/main" id="{C823590F-2DA6-407F-920B-C16D7DF273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A6740CE-4890-4FA2-A0EE-33F574913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9">
              <a:extLst>
                <a:ext uri="{FF2B5EF4-FFF2-40B4-BE49-F238E27FC236}">
                  <a16:creationId xmlns="" xmlns:a16="http://schemas.microsoft.com/office/drawing/2014/main" id="{55A58F2C-2C22-43AC-8FD0-21AA09DC2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ABC59081-7EE3-45DC-A228-2D08ED227C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1122" y="2074730"/>
            <a:ext cx="4299456" cy="2053921"/>
          </a:xfrm>
        </p:spPr>
        <p:txBody>
          <a:bodyPr>
            <a:normAutofit/>
          </a:bodyPr>
          <a:lstStyle/>
          <a:p>
            <a:r>
              <a:rPr lang="pl-PL" dirty="0"/>
              <a:t>Konstytucja 3 maja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01123" y="4210684"/>
            <a:ext cx="4299455" cy="1019937"/>
          </a:xfrm>
        </p:spPr>
        <p:txBody>
          <a:bodyPr vert="horz" lIns="91440" tIns="0" rIns="91440" bIns="45720" rtlCol="0">
            <a:normAutofit/>
          </a:bodyPr>
          <a:lstStyle/>
          <a:p>
            <a:r>
              <a:rPr lang="pl-PL" dirty="0"/>
              <a:t>Uchwalona 3 maja 1791</a:t>
            </a:r>
          </a:p>
        </p:txBody>
      </p:sp>
    </p:spTree>
    <p:extLst>
      <p:ext uri="{BB962C8B-B14F-4D97-AF65-F5344CB8AC3E}">
        <p14:creationId xmlns="" xmlns:p14="http://schemas.microsoft.com/office/powerpoint/2010/main" val="129227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l-PL" sz="4400" dirty="0"/>
              <a:t>Obalenie konstytucji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Konstytucja majowa przetrwała 14 miesięcy, prawa jakie wprowadziła do zdemoralizowanej przez przywileje Rzeczypospolitej, były nie do zaakceptowania przez </a:t>
            </a:r>
            <a:r>
              <a:rPr lang="pl-PL" sz="1600" dirty="0" smtClean="0"/>
              <a:t>magnaterię</a:t>
            </a:r>
            <a:r>
              <a:rPr lang="pl-PL" sz="1600" dirty="0"/>
              <a:t>. To oni obok szlachty zagrodowej stracili najwięcej. W dniu 27 kwietnia 1792 roku w Petersburgu związała się konfederacja później nazywana targowicką. Należeli do niej </a:t>
            </a:r>
            <a:r>
              <a:rPr lang="pl-PL" sz="1600" dirty="0" smtClean="0"/>
              <a:t>Szczęsny, </a:t>
            </a:r>
            <a:r>
              <a:rPr lang="pl-PL" sz="1600" dirty="0"/>
              <a:t>Potocki, Ksawery B</a:t>
            </a:r>
            <a:r>
              <a:rPr lang="pl-PL" sz="1600" dirty="0" smtClean="0"/>
              <a:t>ranicki </a:t>
            </a:r>
            <a:r>
              <a:rPr lang="pl-PL" sz="1600" dirty="0"/>
              <a:t>i Seweryn Rzewuski. Na ich „prośbę” połączone siły targowiczan (20 tys.) i armii rosyjskiej (97 tys.) wkroczyły do Polski. Król zdołał wystawić tylko 37 tysięczną armię składającą się z rekrutów. </a:t>
            </a:r>
            <a:r>
              <a:rPr lang="pl-PL" sz="1600" dirty="0" smtClean="0"/>
              <a:t> Mimo </a:t>
            </a:r>
            <a:r>
              <a:rPr lang="pl-PL" sz="1600" dirty="0"/>
              <a:t>kilku wygranych bitew, kiedy wojska rosyjskie dotarły pod </a:t>
            </a:r>
            <a:r>
              <a:rPr lang="pl-PL" sz="1600" dirty="0" smtClean="0"/>
              <a:t>Warszawę</a:t>
            </a:r>
            <a:r>
              <a:rPr lang="pl-PL" sz="1600" dirty="0"/>
              <a:t>, król zdecydował się na kapitulację i przyłączenie do targowiczan.</a:t>
            </a:r>
          </a:p>
        </p:txBody>
      </p:sp>
    </p:spTree>
    <p:extLst>
      <p:ext uri="{BB962C8B-B14F-4D97-AF65-F5344CB8AC3E}">
        <p14:creationId xmlns="" xmlns:p14="http://schemas.microsoft.com/office/powerpoint/2010/main" val="96053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158" y="960120"/>
            <a:ext cx="4354524" cy="4171278"/>
          </a:xfrm>
        </p:spPr>
        <p:txBody>
          <a:bodyPr>
            <a:normAutofit/>
          </a:bodyPr>
          <a:lstStyle/>
          <a:p>
            <a:pPr algn="l"/>
            <a:r>
              <a:rPr lang="pl-PL" sz="4100" dirty="0"/>
              <a:t>Jak przechowywany </a:t>
            </a:r>
            <a:br>
              <a:rPr lang="pl-PL" sz="4100" dirty="0"/>
            </a:br>
            <a:r>
              <a:rPr lang="pl-PL" sz="4100" dirty="0"/>
              <a:t>był dokument konstytucji przed i po II wojnie światowej?</a:t>
            </a:r>
            <a:endParaRPr lang="pl-PL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Ignacy Potocki i Stanisław Małachowski (współtwórcy konstytucji) postanowili wywieźć dokumenty sejmu wielkiego do Saksonii, aby uchronić je przed zniszczeniem przez zaborców. Dzięki temu ocalone materiały znalazły się jako depozyt w zbiorach wilanowskich. Po </a:t>
            </a:r>
            <a:r>
              <a:rPr lang="pl-PL" dirty="0" smtClean="0"/>
              <a:t>II </a:t>
            </a:r>
            <a:r>
              <a:rPr lang="pl-PL" dirty="0"/>
              <a:t>wojnie światowej dokument trafił do zespołu archiwum publicznego </a:t>
            </a:r>
            <a:r>
              <a:rPr lang="pl-PL" dirty="0" smtClean="0"/>
              <a:t>Potockich </a:t>
            </a:r>
            <a:r>
              <a:rPr lang="pl-PL" dirty="0"/>
              <a:t>w archiwum głównym akt dawnych. </a:t>
            </a:r>
          </a:p>
        </p:txBody>
      </p:sp>
    </p:spTree>
    <p:extLst>
      <p:ext uri="{BB962C8B-B14F-4D97-AF65-F5344CB8AC3E}">
        <p14:creationId xmlns="" xmlns:p14="http://schemas.microsoft.com/office/powerpoint/2010/main" val="2662010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Rękopis konstytucji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pałacu prezydenckim znajduje się księga, która zawiera rękopis konstytucji, o wymiarach 40cm x 25cm. Oprawiono ją w czerwony safian, zdobiony na przedniej i tylnej okładce geometrycznymi bordiurami, wykonanymi w technice tłoku ślepego. Grzbiet ozdobiono złotymi tłoczeniami, a na szyldziku z czarnej skóry umieszczono złoty tytuł.</a:t>
            </a:r>
          </a:p>
        </p:txBody>
      </p:sp>
    </p:spTree>
    <p:extLst>
      <p:ext uri="{BB962C8B-B14F-4D97-AF65-F5344CB8AC3E}">
        <p14:creationId xmlns="" xmlns:p14="http://schemas.microsoft.com/office/powerpoint/2010/main" val="2075378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Święto narodowe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Święto konstytucji 3 maja obchodzono do ostatniego rozbioru. Późniejsze świętowanie było zakazane we wszystkich zaborach, dopiero po </a:t>
            </a:r>
            <a:r>
              <a:rPr lang="pl-PL" dirty="0" smtClean="0"/>
              <a:t>I </a:t>
            </a:r>
            <a:r>
              <a:rPr lang="pl-PL" dirty="0"/>
              <a:t>wojnie światowej, kiedy polska odzyskała niepodległość święto to zostało wznowione.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Podczas II wojny światowej w czasie okupacji niemieckiej i radzieckiej święto zostało zdelegalizowane.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dirty="0"/>
              <a:t>Dopiero w 1981 roku władza ludowa zezwoliła na obchody 3-majowe. Od </a:t>
            </a:r>
            <a:r>
              <a:rPr lang="pl-PL" dirty="0" smtClean="0"/>
              <a:t>1990 </a:t>
            </a:r>
            <a:r>
              <a:rPr lang="pl-PL" dirty="0"/>
              <a:t>roku znowu jest świętem narodowym, a od 2007 roku jest obchodzone również na Litwie.</a:t>
            </a:r>
          </a:p>
        </p:txBody>
      </p:sp>
    </p:spTree>
    <p:extLst>
      <p:ext uri="{BB962C8B-B14F-4D97-AF65-F5344CB8AC3E}">
        <p14:creationId xmlns="" xmlns:p14="http://schemas.microsoft.com/office/powerpoint/2010/main" val="161082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="" xmlns:a16="http://schemas.microsoft.com/office/drawing/2014/main" id="{982413CC-69E6-4BDA-A88D-E4EF8F95B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F1F7357-8633-4CE7-BF80-475EE8A2F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="" xmlns:a16="http://schemas.microsoft.com/office/drawing/2014/main" id="{E402FE4E-C12D-497C-AF81-F08E4E02B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="" xmlns:a16="http://schemas.microsoft.com/office/drawing/2014/main" id="{59247B10-170D-4E62-849A-38FCB43C6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="" xmlns:a16="http://schemas.microsoft.com/office/drawing/2014/main" id="{89A587A7-1BEF-45AA-9EFC-6558A8749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AC25B5A1-6EF7-44EC-A2F0-1EDC96A79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80B8582C-7E17-4115-9FF1-979C8405CB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="" xmlns:a16="http://schemas.microsoft.com/office/drawing/2014/main" id="{F6C4AB66-7A18-4E51-935B-237F4CA827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="" xmlns:a16="http://schemas.microsoft.com/office/drawing/2014/main" id="{CDF12911-A240-4580-8788-0C49DB1FE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="" xmlns:a16="http://schemas.microsoft.com/office/drawing/2014/main" id="{EAE0F5DE-442D-4F6C-B02C-2568ED1958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="" xmlns:a16="http://schemas.microsoft.com/office/drawing/2014/main" id="{4F24A002-AFDE-4034-85BE-CBF005AE92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="" xmlns:a16="http://schemas.microsoft.com/office/drawing/2014/main" id="{36F0721E-B4B0-4A6C-A92C-F8DE92D3AC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="" xmlns:a16="http://schemas.microsoft.com/office/drawing/2014/main" id="{54D2DC98-69F8-4F2F-9D45-BDFFA5E2B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="" xmlns:a16="http://schemas.microsoft.com/office/drawing/2014/main" id="{0A636E33-DC38-40B9-B941-037E5D8603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="" xmlns:a16="http://schemas.microsoft.com/office/drawing/2014/main" id="{03D30690-68C2-4AEC-9789-1495D97E1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="" xmlns:a16="http://schemas.microsoft.com/office/drawing/2014/main" id="{1020B1B9-821B-49FB-BDC9-57DA08CBC3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="" xmlns:a16="http://schemas.microsoft.com/office/drawing/2014/main" id="{720EDCE4-8B18-413F-989E-E79628E5AF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="" xmlns:a16="http://schemas.microsoft.com/office/drawing/2014/main" id="{8563351E-0DDD-4FC8-8D0C-1E446E3C1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="" xmlns:a16="http://schemas.microsoft.com/office/drawing/2014/main" id="{15E8B705-64E7-4513-B3CB-BF46C35732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="" xmlns:a16="http://schemas.microsoft.com/office/drawing/2014/main" id="{30DAEE1C-EBB5-47F5-9E76-564FCFDBF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="" xmlns:a16="http://schemas.microsoft.com/office/drawing/2014/main" id="{EDB255E9-A3E2-4098-99A1-FE38FAD15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="" xmlns:a16="http://schemas.microsoft.com/office/drawing/2014/main" id="{D2507F2A-27AF-4833-8273-5FC9A98863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="" xmlns:a16="http://schemas.microsoft.com/office/drawing/2014/main" id="{8DFB8904-0CB8-45AD-ABD2-F7A582365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 dirty="0"/>
              <a:t>Ważne daty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24EC8A02-A5F0-4A6D-9A7A-A0FCC9CB59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90092133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04132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Sygnatariusze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 numCol="3"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Stanisław August </a:t>
            </a:r>
            <a:r>
              <a:rPr lang="pl-PL" sz="1400" dirty="0" smtClean="0"/>
              <a:t>Poniatowski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Ignacy </a:t>
            </a:r>
            <a:r>
              <a:rPr lang="pl-PL" sz="1400" dirty="0" smtClean="0"/>
              <a:t>Potocki 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Hugo Kołłątaj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Julian Ursyn Niemcewicz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Stanisław Staszic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Stanisław Małachowski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pl-PL" sz="1400" dirty="0"/>
              <a:t>Kazimierz Nestor Sapieha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Józef Kazimierz Kossakowski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Antoni B</a:t>
            </a:r>
            <a:r>
              <a:rPr lang="pl-PL" sz="1400" dirty="0" smtClean="0"/>
              <a:t>arnaba </a:t>
            </a:r>
            <a:r>
              <a:rPr lang="pl-PL" sz="1400" dirty="0"/>
              <a:t>J</a:t>
            </a:r>
            <a:r>
              <a:rPr lang="pl-PL" sz="1400" dirty="0" smtClean="0"/>
              <a:t>abłonowski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Szymon Kazimierz </a:t>
            </a:r>
            <a:r>
              <a:rPr lang="pl-PL" sz="1400" dirty="0" smtClean="0"/>
              <a:t>Szydłowski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Franciszek Antoni </a:t>
            </a:r>
            <a:r>
              <a:rPr lang="pl-PL" sz="1400" dirty="0" smtClean="0"/>
              <a:t>Kwilecki 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Kazimierz Konstanty </a:t>
            </a:r>
            <a:r>
              <a:rPr lang="pl-PL" sz="1400" dirty="0" smtClean="0"/>
              <a:t>Plater 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Walerian Stroynowski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pl-PL" sz="1400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 smtClean="0"/>
              <a:t>Stanisław Kostka </a:t>
            </a:r>
            <a:r>
              <a:rPr lang="pl-PL" sz="1400" dirty="0"/>
              <a:t>P</a:t>
            </a:r>
            <a:r>
              <a:rPr lang="pl-PL" sz="1400" dirty="0" smtClean="0"/>
              <a:t>otocki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Jan Nepomucen </a:t>
            </a:r>
            <a:r>
              <a:rPr lang="pl-PL" sz="1400" dirty="0" err="1"/>
              <a:t>Z</a:t>
            </a:r>
            <a:r>
              <a:rPr lang="pl-PL" sz="1400" dirty="0" err="1" smtClean="0"/>
              <a:t>boiński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Tomasz </a:t>
            </a:r>
            <a:r>
              <a:rPr lang="pl-PL" sz="1400" dirty="0" smtClean="0"/>
              <a:t>Nowowiejski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 smtClean="0"/>
              <a:t>Józef  Radzicki 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Józef </a:t>
            </a:r>
            <a:r>
              <a:rPr lang="pl-PL" sz="1400" dirty="0" err="1"/>
              <a:t>Z</a:t>
            </a:r>
            <a:r>
              <a:rPr lang="pl-PL" sz="1400" dirty="0" err="1" smtClean="0"/>
              <a:t>abiełło</a:t>
            </a:r>
            <a:endParaRPr lang="pl-PL" sz="14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pl-PL" sz="1400" dirty="0"/>
              <a:t>Jacek Antoni </a:t>
            </a:r>
            <a:r>
              <a:rPr lang="pl-PL" sz="1400" dirty="0" err="1" smtClean="0"/>
              <a:t>Puttkamer</a:t>
            </a:r>
            <a:endParaRPr lang="pl-PL" sz="1400" dirty="0"/>
          </a:p>
        </p:txBody>
      </p:sp>
    </p:spTree>
    <p:extLst>
      <p:ext uri="{BB962C8B-B14F-4D97-AF65-F5344CB8AC3E}">
        <p14:creationId xmlns="" xmlns:p14="http://schemas.microsoft.com/office/powerpoint/2010/main" val="1427444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kalendarz&#10;&#10;Opis wygenerowany automatyczn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509" y="-101387"/>
            <a:ext cx="13773509" cy="7633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714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l-PL" sz="4400" dirty="0"/>
              <a:t>Co to jest konstytucja?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Konstytucja jest </a:t>
            </a:r>
            <a:r>
              <a:rPr lang="pl-PL" dirty="0" smtClean="0"/>
              <a:t>aktem </a:t>
            </a:r>
            <a:r>
              <a:rPr lang="pl-PL" dirty="0"/>
              <a:t>prawnym posiadającym najważniejszą moc prawną, określa on fundamentalne zasady ustroju politycznego i ekonomicznego państwa, a także wskazuje jaki jest status prawny jednostek żyjących w nim. Powszechnie przyjmuje się, że Konstytucja 3 maja była pierwszą w Europie i drugą na świecie (po konstytucji amerykańskiej z 1787 roku) spisaną konstytucją.</a:t>
            </a:r>
          </a:p>
        </p:txBody>
      </p:sp>
    </p:spTree>
    <p:extLst>
      <p:ext uri="{BB962C8B-B14F-4D97-AF65-F5344CB8AC3E}">
        <p14:creationId xmlns="" xmlns:p14="http://schemas.microsoft.com/office/powerpoint/2010/main" val="3867200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Co wprowadziła konstytucja?</a:t>
            </a:r>
            <a:endParaRPr lang="pl-PL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Konstytucja 3 maja </a:t>
            </a:r>
            <a:r>
              <a:rPr lang="pl-PL" dirty="0" smtClean="0"/>
              <a:t>wprowadziła dziedziczną monarchię konstytucyjną, prawo </a:t>
            </a:r>
            <a:r>
              <a:rPr lang="pl-PL" dirty="0"/>
              <a:t>powszechnej niepodległości (dla szlachty i mieszczaństwa) oraz trójpodział władzy na ustawodawczą (dwuizbowy parlament), wykonawczą (król) i sądowniczą. Konstytucja wprowadziła w </a:t>
            </a:r>
            <a:r>
              <a:rPr lang="pl-PL" dirty="0" smtClean="0"/>
              <a:t>Rzeczypospolitej </a:t>
            </a:r>
            <a:r>
              <a:rPr lang="pl-PL" dirty="0"/>
              <a:t>wolność wyznania, jednak religią </a:t>
            </a:r>
            <a:r>
              <a:rPr lang="pl-PL" dirty="0" smtClean="0"/>
              <a:t>panującą </a:t>
            </a:r>
            <a:r>
              <a:rPr lang="pl-PL" dirty="0"/>
              <a:t>pozostawał katolicyzm. </a:t>
            </a:r>
          </a:p>
        </p:txBody>
      </p:sp>
    </p:spTree>
    <p:extLst>
      <p:ext uri="{BB962C8B-B14F-4D97-AF65-F5344CB8AC3E}">
        <p14:creationId xmlns="" xmlns:p14="http://schemas.microsoft.com/office/powerpoint/2010/main" val="4122888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pl-PL" sz="4400"/>
              <a:t>Co zniosła Konstytucja?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Konstytucja zlikwidowała odrębność urzędów Polski i Litwy. Zniesiono „narzędzia władzy szlacheckiej”, czyli liberum veto, </a:t>
            </a:r>
            <a:r>
              <a:rPr lang="pl-PL" dirty="0" smtClean="0"/>
              <a:t>wolną elekcję, konfederacje</a:t>
            </a:r>
            <a:r>
              <a:rPr lang="pl-PL" dirty="0"/>
              <a:t>, sejm skonfederowany oraz ograniczała prawa sejmików ziemskich. </a:t>
            </a:r>
          </a:p>
        </p:txBody>
      </p:sp>
    </p:spTree>
    <p:extLst>
      <p:ext uri="{BB962C8B-B14F-4D97-AF65-F5344CB8AC3E}">
        <p14:creationId xmlns="" xmlns:p14="http://schemas.microsoft.com/office/powerpoint/2010/main" val="3552659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l"/>
            <a:r>
              <a:rPr lang="pl-PL" sz="4400" dirty="0"/>
              <a:t>Dlaczego powstała konstytucja? </a:t>
            </a:r>
            <a:endParaRPr lang="pl-PL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Konstytucja 3 maja była próbą unowocześnienia ustroju Polski i ratowania jej suwerenności. Konstytucja obowiązywała w sumie 14 miesięcy, ale pomimo tego do dzisiaj jest jednym z fundamentów polskiej tradycji republikańskiej i powodem do dumy dla Polaków. </a:t>
            </a:r>
          </a:p>
        </p:txBody>
      </p:sp>
    </p:spTree>
    <p:extLst>
      <p:ext uri="{BB962C8B-B14F-4D97-AF65-F5344CB8AC3E}">
        <p14:creationId xmlns="" xmlns:p14="http://schemas.microsoft.com/office/powerpoint/2010/main" val="3918324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5627FE-0AC5-4349-AC08-45A58BEC9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87AAF7B-2090-475D-9C3E-FDC03DD87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F2DCEC33-4B31-44BC-99CB-9E4845DC4C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4E0A10-D288-4B22-87A1-737B0A37D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9A3E042E-4911-425A-84BB-04BF90D077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A49226D-3129-4C5A-9641-3D03BEEA79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9CC3C315-B515-4DD8-AC22-9D8417B37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1A961828-F78F-4D56-A98E-037806C637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739D4F9D-3728-42C1-8302-452D51321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4D9647E-354D-4CA8-B4A7-39172E5EAC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3EC74E0-5222-4ACC-BCEC-1AA189D3BC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C0AE72B4-084D-42E6-ABED-5FD4650D4B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C9D1F5DD-8D50-4098-8D2B-10E284752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D48F3941-C3C7-4589-AA46-067F6BB2D0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C16BBE9A-4BE3-4401-82C5-8041DB14E5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6180330-CCD3-4D14-A652-D60C2825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616C90F6-4133-43A5-B47C-7750FE2819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D7C03F90-E828-4414-8A53-92069FFB6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6ADDE443-75AA-4F32-A2EE-272C4347CE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ACD281C1-1D59-453F-A33A-D83E39EB06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60217FAC-29FE-4D6B-9BB4-FF41AA756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0D3CC33A-6E36-4A72-9965-8E20FB05D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F128F04E-05CD-4035-A32B-6E9ABAB931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C2574CF-1D35-4994-87BD-5A3378E1AB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l"/>
            <a:r>
              <a:rPr lang="pl-PL" sz="4400" dirty="0">
                <a:solidFill>
                  <a:srgbClr val="000000"/>
                </a:solidFill>
                <a:ea typeface="+mj-lt"/>
                <a:cs typeface="+mj-lt"/>
              </a:rPr>
              <a:t>Dlaczego 3 maja 1791 roku było dobrym momentem na uchwalenie konstytucji?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8B6AB33-DFE6-4FE4-94FE-C9E25424AD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Jak wiadomo podczas obrad Sejmu Czteroletniego nie obeszło się bez przeszkód. Wielu posłów, pracujących dla państw ościennych (Rosji, Prus czy Austrii), sprzeciwiło się powołaniu ustawy zasadniczej. Okazja nadarzyła się 3 maja 1791 roku, wówczas wielu przeciwników konstytucji nie powróciło jeszcze z wielkanocnego urlopu. Po siedmiogodzinnych obradach sejm zatwierdził konstytucję, a król Stanisław August </a:t>
            </a:r>
            <a:r>
              <a:rPr lang="pl-PL" dirty="0" smtClean="0"/>
              <a:t>Poniatowski </a:t>
            </a:r>
            <a:r>
              <a:rPr lang="pl-PL" dirty="0"/>
              <a:t>ją podpisał. Twórcy konstytucji określili ją jako „ ostatnią wolę i testament gasnącej ojczyzny”.</a:t>
            </a:r>
          </a:p>
        </p:txBody>
      </p:sp>
    </p:spTree>
    <p:extLst>
      <p:ext uri="{BB962C8B-B14F-4D97-AF65-F5344CB8AC3E}">
        <p14:creationId xmlns="" xmlns:p14="http://schemas.microsoft.com/office/powerpoint/2010/main" val="172603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237</TotalTime>
  <Words>717</Words>
  <Application>Microsoft Office PowerPoint</Application>
  <PresentationFormat>Niestandardowy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Atlas</vt:lpstr>
      <vt:lpstr>Konstytucja 3 maja </vt:lpstr>
      <vt:lpstr>Ważne daty </vt:lpstr>
      <vt:lpstr>Sygnatariusze </vt:lpstr>
      <vt:lpstr>Slajd 4</vt:lpstr>
      <vt:lpstr>Co to jest konstytucja?</vt:lpstr>
      <vt:lpstr>Co wprowadziła konstytucja?</vt:lpstr>
      <vt:lpstr>Co zniosła Konstytucja?</vt:lpstr>
      <vt:lpstr>Dlaczego powstała konstytucja? </vt:lpstr>
      <vt:lpstr>Dlaczego 3 maja 1791 roku było dobrym momentem na uchwalenie konstytucji?</vt:lpstr>
      <vt:lpstr>Obalenie konstytucji</vt:lpstr>
      <vt:lpstr>Jak przechowywany  był dokument konstytucji przed i po II wojnie światowej?</vt:lpstr>
      <vt:lpstr>Rękopis konstytucji</vt:lpstr>
      <vt:lpstr>Święto narodowe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annaz</dc:creator>
  <cp:lastModifiedBy>Biblioteka</cp:lastModifiedBy>
  <cp:revision>145</cp:revision>
  <dcterms:created xsi:type="dcterms:W3CDTF">2021-05-01T07:46:09Z</dcterms:created>
  <dcterms:modified xsi:type="dcterms:W3CDTF">2023-04-26T08:24:00Z</dcterms:modified>
</cp:coreProperties>
</file>